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5C7F-22F9-4314-8669-C96D16FCCDC0}" type="datetimeFigureOut">
              <a:rPr lang="es-ES" smtClean="0"/>
              <a:pPr/>
              <a:t>17/10/2012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ED24-95C4-4699-9CBA-B44A51E3D7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5C7F-22F9-4314-8669-C96D16FCCDC0}" type="datetimeFigureOut">
              <a:rPr lang="es-ES" smtClean="0"/>
              <a:pPr/>
              <a:t>17/10/2012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ED24-95C4-4699-9CBA-B44A51E3D7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5C7F-22F9-4314-8669-C96D16FCCDC0}" type="datetimeFigureOut">
              <a:rPr lang="es-ES" smtClean="0"/>
              <a:pPr/>
              <a:t>17/10/2012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ED24-95C4-4699-9CBA-B44A51E3D7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5C7F-22F9-4314-8669-C96D16FCCDC0}" type="datetimeFigureOut">
              <a:rPr lang="es-ES" smtClean="0"/>
              <a:pPr/>
              <a:t>17/10/2012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ED24-95C4-4699-9CBA-B44A51E3D7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5C7F-22F9-4314-8669-C96D16FCCDC0}" type="datetimeFigureOut">
              <a:rPr lang="es-ES" smtClean="0"/>
              <a:pPr/>
              <a:t>17/10/2012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ED24-95C4-4699-9CBA-B44A51E3D7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5C7F-22F9-4314-8669-C96D16FCCDC0}" type="datetimeFigureOut">
              <a:rPr lang="es-ES" smtClean="0"/>
              <a:pPr/>
              <a:t>17/10/2012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ED24-95C4-4699-9CBA-B44A51E3D7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5C7F-22F9-4314-8669-C96D16FCCDC0}" type="datetimeFigureOut">
              <a:rPr lang="es-ES" smtClean="0"/>
              <a:pPr/>
              <a:t>17/10/2012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ED24-95C4-4699-9CBA-B44A51E3D7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5C7F-22F9-4314-8669-C96D16FCCDC0}" type="datetimeFigureOut">
              <a:rPr lang="es-ES" smtClean="0"/>
              <a:pPr/>
              <a:t>17/10/2012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ED24-95C4-4699-9CBA-B44A51E3D7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5C7F-22F9-4314-8669-C96D16FCCDC0}" type="datetimeFigureOut">
              <a:rPr lang="es-ES" smtClean="0"/>
              <a:pPr/>
              <a:t>17/10/2012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ED24-95C4-4699-9CBA-B44A51E3D7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5C7F-22F9-4314-8669-C96D16FCCDC0}" type="datetimeFigureOut">
              <a:rPr lang="es-ES" smtClean="0"/>
              <a:pPr/>
              <a:t>17/10/2012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ED24-95C4-4699-9CBA-B44A51E3D7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A5C7F-22F9-4314-8669-C96D16FCCDC0}" type="datetimeFigureOut">
              <a:rPr lang="es-ES" smtClean="0"/>
              <a:pPr/>
              <a:t>17/10/2012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ED24-95C4-4699-9CBA-B44A51E3D7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A5C7F-22F9-4314-8669-C96D16FCCDC0}" type="datetimeFigureOut">
              <a:rPr lang="es-ES" smtClean="0"/>
              <a:pPr/>
              <a:t>17/10/2012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0ED24-95C4-4699-9CBA-B44A51E3D79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995936" y="1700808"/>
            <a:ext cx="1800200" cy="5760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Miembros del Parlamento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611560" y="3429000"/>
            <a:ext cx="2160240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Primer Ministro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3851920" y="3501008"/>
            <a:ext cx="2304256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Presidente de la República</a:t>
            </a:r>
            <a:endParaRPr lang="es-ES" dirty="0"/>
          </a:p>
        </p:txBody>
      </p:sp>
      <p:sp>
        <p:nvSpPr>
          <p:cNvPr id="7" name="6 Rectángulo redondeado"/>
          <p:cNvSpPr/>
          <p:nvPr/>
        </p:nvSpPr>
        <p:spPr>
          <a:xfrm>
            <a:off x="683568" y="5301208"/>
            <a:ext cx="1944216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Ministros</a:t>
            </a:r>
            <a:endParaRPr lang="es-ES" dirty="0"/>
          </a:p>
        </p:txBody>
      </p:sp>
      <p:sp>
        <p:nvSpPr>
          <p:cNvPr id="8" name="7 Rectángulo redondeado"/>
          <p:cNvSpPr/>
          <p:nvPr/>
        </p:nvSpPr>
        <p:spPr>
          <a:xfrm>
            <a:off x="3995936" y="5301208"/>
            <a:ext cx="2016224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Jueces</a:t>
            </a:r>
            <a:endParaRPr lang="es-ES" dirty="0"/>
          </a:p>
        </p:txBody>
      </p:sp>
      <p:cxnSp>
        <p:nvCxnSpPr>
          <p:cNvPr id="10" name="9 Conector recto de flecha"/>
          <p:cNvCxnSpPr/>
          <p:nvPr/>
        </p:nvCxnSpPr>
        <p:spPr>
          <a:xfrm>
            <a:off x="5004048" y="2492896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flipH="1">
            <a:off x="1763688" y="2420888"/>
            <a:ext cx="172819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5004048" y="4221088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1691680" y="4077072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Rectángulo redondeado"/>
          <p:cNvSpPr/>
          <p:nvPr/>
        </p:nvSpPr>
        <p:spPr>
          <a:xfrm>
            <a:off x="3203848" y="332656"/>
            <a:ext cx="324036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smtClean="0"/>
              <a:t>Pueblo</a:t>
            </a:r>
            <a:endParaRPr lang="es-ES" sz="3200" dirty="0"/>
          </a:p>
        </p:txBody>
      </p:sp>
      <p:cxnSp>
        <p:nvCxnSpPr>
          <p:cNvPr id="19" name="18 Conector recto de flecha"/>
          <p:cNvCxnSpPr/>
          <p:nvPr/>
        </p:nvCxnSpPr>
        <p:spPr>
          <a:xfrm>
            <a:off x="4860032" y="119675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Rectángulo redondeado"/>
          <p:cNvSpPr/>
          <p:nvPr/>
        </p:nvSpPr>
        <p:spPr>
          <a:xfrm>
            <a:off x="6732240" y="1700808"/>
            <a:ext cx="2160240" cy="93610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Miembros de las Asambleas Provinciales</a:t>
            </a:r>
            <a:endParaRPr lang="es-ES" dirty="0"/>
          </a:p>
        </p:txBody>
      </p:sp>
      <p:cxnSp>
        <p:nvCxnSpPr>
          <p:cNvPr id="22" name="21 Conector recto de flecha"/>
          <p:cNvCxnSpPr/>
          <p:nvPr/>
        </p:nvCxnSpPr>
        <p:spPr>
          <a:xfrm>
            <a:off x="6588224" y="1052736"/>
            <a:ext cx="79208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Rectángulo redondeado"/>
          <p:cNvSpPr/>
          <p:nvPr/>
        </p:nvSpPr>
        <p:spPr>
          <a:xfrm>
            <a:off x="6876256" y="3933056"/>
            <a:ext cx="1944216" cy="5760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Gobernador</a:t>
            </a:r>
            <a:endParaRPr lang="es-ES" dirty="0"/>
          </a:p>
        </p:txBody>
      </p:sp>
      <p:cxnSp>
        <p:nvCxnSpPr>
          <p:cNvPr id="25" name="24 Conector recto de flecha"/>
          <p:cNvCxnSpPr/>
          <p:nvPr/>
        </p:nvCxnSpPr>
        <p:spPr>
          <a:xfrm>
            <a:off x="7812360" y="2852936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Roberto</dc:creator>
  <cp:lastModifiedBy>Roberto</cp:lastModifiedBy>
  <cp:revision>2</cp:revision>
  <dcterms:created xsi:type="dcterms:W3CDTF">2012-10-17T08:24:33Z</dcterms:created>
  <dcterms:modified xsi:type="dcterms:W3CDTF">2012-10-17T08:36:23Z</dcterms:modified>
</cp:coreProperties>
</file>